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85cefffe8129482c74a4ea9617284dfe68fc51a9.png"/>
<Relationship Id="rId4" Type="http://schemas.openxmlformats.org/officeDocument/2006/relationships/image" Target="../media/69a1b1c19e8ed6ab3b7c6ba25e4e71057188d15b.png"/>
<Relationship Id="rId5" Type="http://schemas.openxmlformats.org/officeDocument/2006/relationships/image" Target="../media/e4a501b65146e755423c7d4ce19d499adc70d21e.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2a3248dd966ae1aa6b10ca6faa7bf4326c003e8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Alamance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Alamance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$17.2M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$6.28M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$10.9M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Alamance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Alamance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Alamance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$923K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6</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Alamance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$602K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$193K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$44.5K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2026-08-21T10:40:48Z</dcterms:modified>
</cp:coreProperties>
</file>