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ed6735361154cf44c08017ceb3c547338acf3998.png"/>
<Relationship Id="rId4" Type="http://schemas.openxmlformats.org/officeDocument/2006/relationships/image" Target="../media/7ded5354bd5ea759ea8a7caf5c67313671e05390.png"/>
<Relationship Id="rId5" Type="http://schemas.openxmlformats.org/officeDocument/2006/relationships/image" Target="../media/aebbe656f00031cf9d319f7301da7504d1904a7b.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9334ee1da210fb0a65b303587cb25b3c509ec25b.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Alexander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Alexander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$6.37M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$2.32M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$4.04M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Alexander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Alexander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Alexander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$500K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Alexander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$498K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$1.47K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2026-08-21T10:40:51Z</dcterms:modified>
</cp:coreProperties>
</file>