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563eaa084f0a88022c1451c637cb6abe4200e0d2.png"/>
<Relationship Id="rId4" Type="http://schemas.openxmlformats.org/officeDocument/2006/relationships/image" Target="../media/c40cb373dc51a696acd1c12566a6c07628a743f4.png"/>
<Relationship Id="rId5" Type="http://schemas.openxmlformats.org/officeDocument/2006/relationships/image" Target="../media/48ab63fdca3c8065d51b219c04d12ac964ae65c5.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be2a3eb76e15b1c699fc47b9562ccb0d7865d816.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Alleghany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Alleghany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$1.86M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$679K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$1.18M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Alleghany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Alleghany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Alleghany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$242K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Alleghany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$100K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$87.1K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$32.8K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2026-08-21T10:40:53Z</dcterms:modified>
</cp:coreProperties>
</file>