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2e529afc6a590e16e48e1d93ed72e79c7f48216.png"/>
<Relationship Id="rId4" Type="http://schemas.openxmlformats.org/officeDocument/2006/relationships/image" Target="../media/1ce4f7c7f0052fb11b887f809d245abb82d9d1ec.png"/>
<Relationship Id="rId5" Type="http://schemas.openxmlformats.org/officeDocument/2006/relationships/image" Target="../media/0045192bddd35e3fd569e580356d412ad21abff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14456890163ea1852fb693f3f54462732884a3d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Anson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Anson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$2.27M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$830K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$1.44M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Anson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Anson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Anson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$130K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Anson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$46.2K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$19.4K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2026-08-21T10:40:55Z</dcterms:modified>
</cp:coreProperties>
</file>