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2b6fcf4277e2721051ccc047cc45a698a43c258c.png"/>
<Relationship Id="rId4" Type="http://schemas.openxmlformats.org/officeDocument/2006/relationships/image" Target="../media/c48b15d84f5f6ed9990bf01198cfbd8e1717f43f.png"/>
<Relationship Id="rId5" Type="http://schemas.openxmlformats.org/officeDocument/2006/relationships/image" Target="../media/ab111769c24f03e024e5930de5a6d57b1721b6a8.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0c78dc059f06d4603346349d0fae75d5b73a2eee.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Ashe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Ashe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$4.23M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$1.54M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$2.68M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Ashe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9</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Ashe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Ashe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$441K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9</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Ashe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$125K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Collaborative Strategic Planning</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$83K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Early Intervention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$80.8K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2026-08-21T10:40:58Z</dcterms:modified>
</cp:coreProperties>
</file>