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de1009ca061cb47dafa29a94eddcfe6eb6830cb5.png"/>
<Relationship Id="rId4" Type="http://schemas.openxmlformats.org/officeDocument/2006/relationships/image" Target="../media/17a7205fc24917f2c98b2a724ac1bc178f68c455.png"/>
<Relationship Id="rId5" Type="http://schemas.openxmlformats.org/officeDocument/2006/relationships/image" Target="../media/8e53da3f69e51d954a1503a8dcd24f40bc998e24.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033839d19729fcb4866008c5d0d26b5ac9eb2996.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City of Asheville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Asheville</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$2.94M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$1.07M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$1.87M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Asheville</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strategy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City of Asheville</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Asheville</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$72.6K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Asheville</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$72.6K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2026-08-21T10:41:00Z</dcterms:modified>
</cp:coreProperties>
</file>