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95671261574a0a2808cacbdee7ebe81bb5cf0c5.png"/>
<Relationship Id="rId4" Type="http://schemas.openxmlformats.org/officeDocument/2006/relationships/image" Target="../media/7b476a9759c1b936ac983abb084858b828648fb9.png"/>
<Relationship Id="rId5" Type="http://schemas.openxmlformats.org/officeDocument/2006/relationships/image" Target="../media/9793beff759319bdaf2f58d7465031bb0dae199b.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ef0f32caf14fa705cd4137c91f4cf3af8f2b7833.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Avery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Avery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$3.32M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$1.21M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$2.11M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Avery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9</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Avery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Avery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$280K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7</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Avery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$89.9K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Reentry Programs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$78.3K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Collaborative Strategic Planning</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$48.4K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2026-08-21T10:41:02Z</dcterms:modified>
</cp:coreProperties>
</file>