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47edda500855acfe84451d032be655790340f023.png"/>
<Relationship Id="rId4" Type="http://schemas.openxmlformats.org/officeDocument/2006/relationships/image" Target="../media/2e96452da49482419c71112dc3ad681227381e13.png"/>
<Relationship Id="rId5" Type="http://schemas.openxmlformats.org/officeDocument/2006/relationships/image" Target="../media/0ca3c903ffabe600264f03bc80e214b8ab0346e7.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b26db9867d313fccc13904e9b83ff480651d426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Beaufort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Beaufort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$5.97M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$2.18M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$3.79M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Beaufort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Beaufort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Beaufort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$253K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Beaufort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2026-08-21T10:41:04Z</dcterms:modified>
</cp:coreProperties>
</file>