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2fe7df630bf61b76b02e0442f8ceffe5205ea66.png"/>
<Relationship Id="rId4" Type="http://schemas.openxmlformats.org/officeDocument/2006/relationships/image" Target="../media/35abd879ff5f442388f0865f434e08a14beabb25.png"/>
<Relationship Id="rId5" Type="http://schemas.openxmlformats.org/officeDocument/2006/relationships/image" Target="../media/1325c4e64cdabf34720b21b9afc0a3465f583a3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af8cf2a6379d8e4d6a8fda4a409c2dac6c28e3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Bladen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Bladen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$5.36M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Bladen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Bladen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Bladen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$280K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Bladen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$110K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$42.7K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2026-08-21T10:41:08Z</dcterms:modified>
</cp:coreProperties>
</file>