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9cc758434fc67d52af2eb0aac0ff7bb9b576b43f.png"/>
<Relationship Id="rId4" Type="http://schemas.openxmlformats.org/officeDocument/2006/relationships/image" Target="../media/33eef83bcf3f5c3516d3f257a8eda0a9078a2ffb.png"/>
<Relationship Id="rId5" Type="http://schemas.openxmlformats.org/officeDocument/2006/relationships/image" Target="../media/f19da7b2c83774dd66cd666177ec99e5d74c9cc3.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5778355c6b227694e6634d067514ad2198769a57.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Brunswick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Brunswick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$26.4M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$9.63M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$16.8M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Brunswick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8</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6</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Brunswick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Brunswick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$773K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6</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Brunswick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$506K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Housing Support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$78.5K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$60.2K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2026-08-21T10:41:11Z</dcterms:modified>
</cp:coreProperties>
</file>