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e9ddf4951128a51d7b834ceabe4035b844f3c5a4.png"/>
<Relationship Id="rId4" Type="http://schemas.openxmlformats.org/officeDocument/2006/relationships/image" Target="../media/c7624040f57687b42efa6ff98eabe8c5f5c634d2.png"/>
<Relationship Id="rId5" Type="http://schemas.openxmlformats.org/officeDocument/2006/relationships/image" Target="../media/a15a4858c019590bb7dce66ef982b0f3f15ce010.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2cc580c85c98035f4076e30ca16a66ee8dddc3d8.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Buncombe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Buncombe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$31.4M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$11.4M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$19.9M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Buncombe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Buncombe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Buncombe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$5.62M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Buncombe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$4.58M</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$510K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$348K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2026-08-21T10:41:14Z</dcterms:modified>
</cp:coreProperties>
</file>