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c9b076dde28c9cff511e2810af5fa15f71327df0.png"/>
<Relationship Id="rId4" Type="http://schemas.openxmlformats.org/officeDocument/2006/relationships/image" Target="../media/ab2a456c31b73efb8622ffcfce0034cba23b1431.png"/>
<Relationship Id="rId5" Type="http://schemas.openxmlformats.org/officeDocument/2006/relationships/image" Target="../media/c54613b9f281724ed5bc8141f954878924071842.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768b368fcad5212c3e50558c9a5cae402b6f8711.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Burke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Burke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$26.1M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$9.53M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$16.6M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Burke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8</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4</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Burke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Burke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$422K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Burke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$303K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$109K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Naloxone Distribution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$10K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2026-08-21T10:41:17Z</dcterms:modified>
</cp:coreProperties>
</file>