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f8d0cb852594c2d950b02bf71d019736344e45af.png"/>
<Relationship Id="rId4" Type="http://schemas.openxmlformats.org/officeDocument/2006/relationships/image" Target="../media/54e09bd740667a9c6d51db0f45f1998f635cdee4.png"/>
<Relationship Id="rId5" Type="http://schemas.openxmlformats.org/officeDocument/2006/relationships/image" Target="../media/c99bed1e9f97dd43bd0bde1101e4d6494dc42b79.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e56d27c6e42b1066fcdba2204cb46c4936c5ed4c.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Cabarrus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Cabarrus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$23.5M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$8.46M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$15M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Cabarrus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9</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12</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Cabarrus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Cabarrus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$1.4M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unique </a:t>
            </a:r>
            <a:r>
              <a:rPr cap="none" sz="1000" i="0" b="1" u="none" strike="noStrike">
                <a:solidFill>
                  <a:srgbClr val="346076">
                    <a:alpha val="100000"/>
                  </a:srgbClr>
                </a:solidFill>
                <a:latin typeface="Arial"/>
                <a:cs typeface="Arial"/>
                <a:ea typeface="Arial"/>
                <a:sym typeface="Arial"/>
              </a:rPr>
              <a:t>Exhibit A strategies </a:t>
            </a:r>
            <a:r>
              <a:rPr cap="none" sz="1000" i="0" b="0" u="none" strike="noStrike">
                <a:solidFill>
                  <a:srgbClr val="000000">
                    <a:alpha val="100000"/>
                  </a:srgbClr>
                </a:solidFill>
                <a:latin typeface="Arial"/>
                <a:cs typeface="Arial"/>
                <a:ea typeface="Arial"/>
                <a:sym typeface="Arial"/>
              </a:rPr>
              <a:t> and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914131">
                    <a:alpha val="100000"/>
                  </a:srgbClr>
                </a:solidFill>
                <a:latin typeface="Arial"/>
                <a:cs typeface="Arial"/>
                <a:ea typeface="Arial"/>
                <a:sym typeface="Arial"/>
              </a:rPr>
              <a:t> Exhibit B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Cabarrus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$439K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Addiction Treatment for Incarcerated Persons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$339K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$324K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2026-08-21T10:41:20Z</dcterms:modified>
</cp:coreProperties>
</file>