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4ed92fd6eb784464726a4898a54734b5417288d.png"/>
<Relationship Id="rId4" Type="http://schemas.openxmlformats.org/officeDocument/2006/relationships/image" Target="../media/d8fd03eb16b1acfa80dfcdad83e59cb3ea4c5d54.png"/>
<Relationship Id="rId5" Type="http://schemas.openxmlformats.org/officeDocument/2006/relationships/image" Target="../media/7cb926c61856b5a93434fb80a44a8cbb7e75f2c9.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26cd2e29a4a049ca8392352890e26f894b16df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Caldwell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Caldwell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$5.82M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$10.1M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Caldwell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Caldwell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Caldwell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$1.04M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Caldwell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$1.01M</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$12.9K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2026-08-21T10:41:23Z</dcterms:modified>
</cp:coreProperties>
</file>