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9be5cf9475c3505bd420ff3cc32a753e0718b9e8.png"/>
<Relationship Id="rId4" Type="http://schemas.openxmlformats.org/officeDocument/2006/relationships/image" Target="../media/8fc96a41fe94a978a583c9cde51056e21ce4dbb6.png"/>
<Relationship Id="rId5" Type="http://schemas.openxmlformats.org/officeDocument/2006/relationships/image" Target="../media/02e68e27039cb7a1aaa8c6bc9f85ee33a1ff6e3a.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b8e9d9520b3df714324a36b7cae5fb6067bed7af.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Camden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Camden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$912K</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$333K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$579K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Camden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strategy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Camden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Camden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$4.29K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Camden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$4.29K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2026-08-21T10:41:25Z</dcterms:modified>
</cp:coreProperties>
</file>