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ffb1742a8c4854983685b02403702be3105cab2e.png"/>
<Relationship Id="rId4" Type="http://schemas.openxmlformats.org/officeDocument/2006/relationships/image" Target="../media/f32814e776a7c75b8321bb7b64bc7502188032c8.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88c5674013ea19c9ba6349f37a84ce9d71c7f49e.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Town of Canton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Town of Canton</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$0</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already received the full </a:t>
            </a:r>
            <a:r>
              <a:rPr cap="none" sz="1000" i="0" b="1" u="none" strike="noStrike">
                <a:solidFill>
                  <a:srgbClr val="000000">
                    <a:alpha val="100000"/>
                  </a:srgbClr>
                </a:solidFill>
                <a:latin typeface="Arial"/>
                <a:cs typeface="Arial"/>
                <a:ea typeface="Arial"/>
                <a:sym typeface="Arial"/>
              </a:rPr>
              <a:t>$0</a:t>
            </a:r>
            <a:r>
              <a:rPr cap="none" sz="1000" i="0" b="0" u="none" strike="noStrike">
                <a:solidFill>
                  <a:srgbClr val="000000">
                    <a:alpha val="100000"/>
                  </a:srgbClr>
                </a:solidFill>
                <a:latin typeface="Arial"/>
                <a:cs typeface="Arial"/>
                <a:ea typeface="Arial"/>
                <a:sym typeface="Arial"/>
              </a:rPr>
              <a:t>.</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Town of Canton</a:t>
            </a:r>
            <a:r>
              <a:rPr cap="none" sz="1000" i="0" b="0" u="none" strike="noStrike">
                <a:solidFill>
                  <a:srgbClr val="000000">
                    <a:alpha val="100000"/>
                  </a:srgbClr>
                </a:solidFill>
                <a:latin typeface="Arial"/>
                <a:cs typeface="Arial"/>
                <a:ea typeface="Arial"/>
                <a:sym typeface="Arial"/>
              </a:rPr>
              <a:t> has not shared any spending plans </a:t>
            </a:r>
            <a:r>
              <a:rPr cap="none" sz="1000" i="0" b="0" u="none" strike="noStrike">
                <a:solidFill>
                  <a:srgbClr val="000000">
                    <a:alpha val="100000"/>
                  </a:srgbClr>
                </a:solidFill>
                <a:latin typeface="Arial"/>
                <a:cs typeface="Arial"/>
                <a:ea typeface="Arial"/>
                <a:sym typeface="Arial"/>
              </a:rPr>
              <a:t>as of June 15, 2026.</a:t>
            </a:r>
          </a:p>
        </p:txBody>
      </p:sp>
      <p:sp>
        <p:nvSpPr>
          <p:cNvPr id="8"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Town of Canton</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Town of Canton</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Town of Canton</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2026-08-21T10:41:26Z</dcterms:modified>
</cp:coreProperties>
</file>