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3bbecc79bb2799d9f1b90fac315ae68c7cb62926.png"/>
<Relationship Id="rId4" Type="http://schemas.openxmlformats.org/officeDocument/2006/relationships/image" Target="../media/773a8d78c7be9b36d6c650951429b958423ce3c1.png"/>
<Relationship Id="rId5" Type="http://schemas.openxmlformats.org/officeDocument/2006/relationships/image" Target="../media/52b7bfa8df62b4005d9ddf988e6781d56b8450cc.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1addcaff26a53bc397e8c51516d9f736c225e438.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Carteret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Carteret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$14.1M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$5.14M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$8.94M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Carteret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Carteret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Carteret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$1.16M</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Carteret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$891K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$177K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Housing Support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$62.6K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2026-08-21T10:41:28Z</dcterms:modified>
</cp:coreProperties>
</file>