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779603579e02c483db7db7f13cbe3b2de2d3a8ea.png"/>
<Relationship Id="rId4" Type="http://schemas.openxmlformats.org/officeDocument/2006/relationships/image" Target="../media/13c7ec78ff35a9e49573f59cbcf671ba109f27ab.png"/>
<Relationship Id="rId5" Type="http://schemas.openxmlformats.org/officeDocument/2006/relationships/image" Target="../media/a636bc2858ef8842d5bed5e559a454c676d52422.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2c1b98740994b925807e13c15e40abb36d308e7.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Caswell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Caswell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$2.16M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$788K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$1.37M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Caswell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Caswell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Caswell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$55.8K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Caswell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Addiction Treatment for Incarcerated Persons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$55.8K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2026-08-21T10:41:31Z</dcterms:modified>
</cp:coreProperties>
</file>