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0e31199a62b0ddf139049ec5539cb295eb7ce6f1.png"/>
<Relationship Id="rId4" Type="http://schemas.openxmlformats.org/officeDocument/2006/relationships/image" Target="../media/d56e9493f3c138bf2ba51bc42e6020f06392158c.png"/>
<Relationship Id="rId5" Type="http://schemas.openxmlformats.org/officeDocument/2006/relationships/image" Target="../media/bb1813e92d522253cbc8fde69cf96da5ee6332b5.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36b24de677c7de3e9c7c3e2efe9ef398754985fc.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Catawba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Catawba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$25.9M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$9.45M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$16.4M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Catawba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Catawba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Catawba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$412K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Catawba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$192K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$139K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Early Intervention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$80K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2026-08-21T10:41:33Z</dcterms:modified>
</cp:coreProperties>
</file>