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61a98f2c19dfc0e288d26b16be0e6fe32a3f062f.png"/>
<Relationship Id="rId4" Type="http://schemas.openxmlformats.org/officeDocument/2006/relationships/image" Target="../media/5be55e5d5dbb92684d22f018def649c55529ffaf.png"/>
<Relationship Id="rId5" Type="http://schemas.openxmlformats.org/officeDocument/2006/relationships/image" Target="../media/156d8d3105493688bde7bb9a2cc9629a1afcc166.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3e71d3f58df9b5cd28b5e0fcab266c8e5a8d6458.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City of Charlotte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Charlotte</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$0</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already received the full </a:t>
            </a:r>
            <a:r>
              <a:rPr cap="none" sz="1000" i="0" b="1" u="none" strike="noStrike">
                <a:solidFill>
                  <a:srgbClr val="000000">
                    <a:alpha val="100000"/>
                  </a:srgbClr>
                </a:solidFill>
                <a:latin typeface="Arial"/>
                <a:cs typeface="Arial"/>
                <a:ea typeface="Arial"/>
                <a:sym typeface="Arial"/>
              </a:rPr>
              <a:t>$0</a:t>
            </a:r>
            <a:r>
              <a:rPr cap="none" sz="1000" i="0" b="0" u="none" strike="noStrike">
                <a:solidFill>
                  <a:srgbClr val="000000">
                    <a:alpha val="100000"/>
                  </a:srgbClr>
                </a:solidFill>
                <a:latin typeface="Arial"/>
                <a:cs typeface="Arial"/>
                <a:ea typeface="Arial"/>
                <a:sym typeface="Arial"/>
              </a:rPr>
              <a:t>.</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Charlotte</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spending plan authorizing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City of Charlotte</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Charlotte</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$1.05M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Charlotte</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Housing Support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$525K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Employment-related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$525K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2026-08-21T10:41:35Z</dcterms:modified>
</cp:coreProperties>
</file>