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1c4029925e707aa9b0230fb03821086f4fc9973a.png"/>
<Relationship Id="rId4" Type="http://schemas.openxmlformats.org/officeDocument/2006/relationships/image" Target="../media/20120b5855ae6f73fb81a1e6203d3f0fa9ea94bd.png"/>
<Relationship Id="rId5" Type="http://schemas.openxmlformats.org/officeDocument/2006/relationships/image" Target="../media/b33d41aaf48e6fe377cd03763834365f335e9aaf.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bd85cb2d7694964c9a7eb657b2d555965cb9869.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Chatham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Chatham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$5.64M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$2.06M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$3.58M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Chatham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Chatham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Chatham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$362K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Chatham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$189K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$136K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$22.8K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2026-08-21T10:41:38Z</dcterms:modified>
</cp:coreProperties>
</file>