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8e666e8dd51d80aac542faa5c76f73a1c4ee7da.png"/>
<Relationship Id="rId4" Type="http://schemas.openxmlformats.org/officeDocument/2006/relationships/image" Target="../media/adf7441a0cc48cc17146b74b0fa29c195f287812.png"/>
<Relationship Id="rId5" Type="http://schemas.openxmlformats.org/officeDocument/2006/relationships/image" Target="../media/ff3d848b7d08544d2943bf8965e3641f8819fb84.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4860699031bf0f8bcbcc85deb4b609da1bdc02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Chowan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Chowan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$1.42M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$518K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$901K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Chowan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strategy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Chowan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Chowan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Chowan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2026-08-21T10:41:43Z</dcterms:modified>
</cp:coreProperties>
</file>