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005c3c3ee00bfaff86c8bdfc3ca33192d7d03ad4.png"/>
<Relationship Id="rId4" Type="http://schemas.openxmlformats.org/officeDocument/2006/relationships/image" Target="../media/6b82f8b1e98067cb16751e18bd69d302504fb8b1.png"/>
<Relationship Id="rId5" Type="http://schemas.openxmlformats.org/officeDocument/2006/relationships/image" Target="../media/9546d8df5f757eed1398838c6367d31d3cb714fc.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22968b051dd6fee4df48b0db3c9aee1b169de6ee.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Clay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Clay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$2.8M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$1.02M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$1.78M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Clay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Clay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Clay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$87.2K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Clay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$35.6K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$25K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Reentry Programs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$25K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2026-08-21T10:41:46Z</dcterms:modified>
</cp:coreProperties>
</file>