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1c84602535c07e7f8f84706f90ffe3f477113189.png"/>
<Relationship Id="rId4" Type="http://schemas.openxmlformats.org/officeDocument/2006/relationships/image" Target="../media/1c38a6101a0de384096b8e1e9c14616a46259299.png"/>
<Relationship Id="rId5" Type="http://schemas.openxmlformats.org/officeDocument/2006/relationships/image" Target="../media/98622f6432ce99be40bd80a133e5b40e9635323e.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6be33544da417451646399106460a84ab895e638.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Cleveland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Cleveland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$8.88M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Cleveland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Cleveland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Cleveland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$367K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Cleveland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$146K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$121K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$81.8K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2026-08-21T10:41:49Z</dcterms:modified>
</cp:coreProperties>
</file>