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eac58f1fb0b52c5c062b050b91d460ee868c57c6.png"/>
<Relationship Id="rId4" Type="http://schemas.openxmlformats.org/officeDocument/2006/relationships/image" Target="../media/25f587d74e57ad9de50b81912fccb6388f79a805.png"/>
<Relationship Id="rId5" Type="http://schemas.openxmlformats.org/officeDocument/2006/relationships/image" Target="../media/bd960c1434071a488c3644d62f49926bef77564a.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806f93eb37f9a677419acd81119e92c02d505f92.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Columbus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Columbus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$15.2M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$5.56M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$9.68M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Columbus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11</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Columbus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Columbus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$869K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and </a:t>
            </a:r>
            <a:r>
              <a:rPr cap="none" sz="1000" i="0" b="1" u="none" strike="noStrike">
                <a:solidFill>
                  <a:srgbClr val="000000">
                    <a:alpha val="100000"/>
                  </a:srgbClr>
                </a:solidFill>
                <a:latin typeface="Arial"/>
                <a:cs typeface="Arial"/>
                <a:ea typeface="Arial"/>
                <a:sym typeface="Arial"/>
              </a:rPr>
              <a:t>9</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914131">
                    <a:alpha val="100000"/>
                  </a:srgbClr>
                </a:solidFill>
                <a:latin typeface="Arial"/>
                <a:cs typeface="Arial"/>
                <a:ea typeface="Arial"/>
                <a:sym typeface="Arial"/>
              </a:rPr>
              <a:t>Exhibit B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Columbus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Exhibit B Strategy</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$737K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$132K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2026-08-21T10:41:51Z</dcterms:modified>
</cp:coreProperties>
</file>