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3be12fb810aa8064b8154c84cf6dfe78907156e0.png"/>
<Relationship Id="rId4" Type="http://schemas.openxmlformats.org/officeDocument/2006/relationships/image" Target="../media/17c94ef26ef3e5e01c75653ec750bbe6083e83bf.png"/>
<Relationship Id="rId5" Type="http://schemas.openxmlformats.org/officeDocument/2006/relationships/image" Target="../media/ea588e203e679f05746e4d3f921de132cdd74124.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f05cda679c21e8f0a227ec9eba880ea2d9ff9383.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City of Concord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Concord</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$0</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already received the full </a:t>
            </a:r>
            <a:r>
              <a:rPr cap="none" sz="1000" i="0" b="1" u="none" strike="noStrike">
                <a:solidFill>
                  <a:srgbClr val="000000">
                    <a:alpha val="100000"/>
                  </a:srgbClr>
                </a:solidFill>
                <a:latin typeface="Arial"/>
                <a:cs typeface="Arial"/>
                <a:ea typeface="Arial"/>
                <a:sym typeface="Arial"/>
              </a:rPr>
              <a:t>$0</a:t>
            </a:r>
            <a:r>
              <a:rPr cap="none" sz="1000" i="0" b="0" u="none" strike="noStrike">
                <a:solidFill>
                  <a:srgbClr val="000000">
                    <a:alpha val="100000"/>
                  </a:srgbClr>
                </a:solidFill>
                <a:latin typeface="Arial"/>
                <a:cs typeface="Arial"/>
                <a:ea typeface="Arial"/>
                <a:sym typeface="Arial"/>
              </a:rPr>
              <a:t>.</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Concord</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one</a:t>
            </a:r>
            <a:r>
              <a:rPr cap="none" sz="1000" i="0" b="0" u="none" strike="noStrike">
                <a:solidFill>
                  <a:srgbClr val="000000">
                    <a:alpha val="100000"/>
                  </a:srgbClr>
                </a:solidFill>
                <a:latin typeface="Arial"/>
                <a:cs typeface="Arial"/>
                <a:ea typeface="Arial"/>
                <a:sym typeface="Arial"/>
              </a:rPr>
              <a:t> spending plan authorizing </a:t>
            </a:r>
            <a:r>
              <a:rPr cap="none" sz="1000" i="0" b="1" u="none" strike="noStrike">
                <a:solidFill>
                  <a:srgbClr val="000000">
                    <a:alpha val="100000"/>
                  </a:srgbClr>
                </a:solidFill>
                <a:latin typeface="Arial"/>
                <a:cs typeface="Arial"/>
                <a:ea typeface="Arial"/>
                <a:sym typeface="Arial"/>
              </a:rPr>
              <a:t>one</a:t>
            </a:r>
            <a:r>
              <a:rPr cap="none" sz="1000" i="0" b="0" u="none" strike="noStrike">
                <a:solidFill>
                  <a:srgbClr val="000000">
                    <a:alpha val="100000"/>
                  </a:srgbClr>
                </a:solidFill>
                <a:latin typeface="Arial"/>
                <a:cs typeface="Arial"/>
                <a:ea typeface="Arial"/>
                <a:sym typeface="Arial"/>
              </a:rPr>
              <a:t> strategy </a:t>
            </a:r>
            <a:r>
              <a:rPr cap="none" sz="1000" i="0" b="0" u="none" strike="noStrike">
                <a:solidFill>
                  <a:srgbClr val="000000">
                    <a:alpha val="100000"/>
                  </a:srgbClr>
                </a:solidFill>
                <a:latin typeface="Arial"/>
                <a:cs typeface="Arial"/>
                <a:ea typeface="Arial"/>
                <a:sym typeface="Arial"/>
              </a:rPr>
              <a:t>as of June 15, 2026.</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City of Concord</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Concord</a:t>
            </a:r>
            <a:r>
              <a:rPr cap="none" sz="1000" i="0" b="0" u="none" strike="noStrike">
                <a:solidFill>
                  <a:srgbClr val="000000">
                    <a:alpha val="100000"/>
                  </a:srgbClr>
                </a:solidFill>
                <a:latin typeface="Arial"/>
                <a:cs typeface="Arial"/>
                <a:ea typeface="Arial"/>
                <a:sym typeface="Arial"/>
              </a:rPr>
              <a:t> has not reported spending any settlement funds </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Concord</a:t>
            </a:r>
            <a:r>
              <a:rPr cap="none" sz="1000" i="0" b="0" u="none" strike="noStrike">
                <a:solidFill>
                  <a:srgbClr val="000000">
                    <a:alpha val="100000"/>
                  </a:srgbClr>
                </a:solidFill>
                <a:latin typeface="Arial"/>
                <a:cs typeface="Arial"/>
                <a:ea typeface="Arial"/>
                <a:sym typeface="Arial"/>
              </a:rPr>
              <a:t> has not yet reported funding any strategies.</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2026-08-21T10:41:54Z</dcterms:modified>
</cp:coreProperties>
</file>