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85ccd2f3d8e5934baab6bf470e50b7bf17267943.png"/>
<Relationship Id="rId4" Type="http://schemas.openxmlformats.org/officeDocument/2006/relationships/image" Target="../media/ae6dd30fd92ccad9c9e9fbdae116588e3b29e818.png"/>
<Relationship Id="rId5" Type="http://schemas.openxmlformats.org/officeDocument/2006/relationships/image" Target="../media/69947d383fab5ccffaa65cc14401b64abb044f9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e197c271b542518762650632537fd2b265ac84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Craven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Craven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$16.7M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$6.09M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$10.6M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Craven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Craven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Craven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$600K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Craven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$300K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$170K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2026-08-21T10:41:56Z</dcterms:modified>
</cp:coreProperties>
</file>