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a55a0725238f8e4ff8a775f1809fa1c7bbad2102.png"/>
<Relationship Id="rId4" Type="http://schemas.openxmlformats.org/officeDocument/2006/relationships/image" Target="../media/a0f34f950341fa9f29290e36c7b4266ac9cb6a12.png"/>
<Relationship Id="rId5" Type="http://schemas.openxmlformats.org/officeDocument/2006/relationships/image" Target="../media/0a20d57d3963622d4232d55f7a83961238b7d4af.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da1ec93e46ba8dfb8f5a6ccc0822342506368d50.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Cumberland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Cumberland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$32.9M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$12M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$20.9M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Cumberland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13</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Cumberland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Cumberland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$1.01M</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10</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Cumberland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$479K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Housing Support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$152K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Reentry Programs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$92K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2026-08-21T10:42:00Z</dcterms:modified>
</cp:coreProperties>
</file>