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96cd518215fe535a0b33ee169f02364a09426914.png"/>
<Relationship Id="rId4" Type="http://schemas.openxmlformats.org/officeDocument/2006/relationships/image" Target="../media/a885db4ea0e0265ce058eba952db69eb7f61eb7c.png"/>
<Relationship Id="rId5" Type="http://schemas.openxmlformats.org/officeDocument/2006/relationships/image" Target="../media/951d896ab1346be829b5668bd43b4b233cc92df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d4f4025e5e6f50f67487db977c01031eb43398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Currituck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Currituck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$2.33M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$851K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$1.48M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Currituck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Currituck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Currituck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$25.4K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Currituck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2026-08-21T10:42:02Z</dcterms:modified>
</cp:coreProperties>
</file>