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7028d52994be944d2d4887bfc22f88b69b9ff80e.png"/>
<Relationship Id="rId4" Type="http://schemas.openxmlformats.org/officeDocument/2006/relationships/image" Target="../media/950976012acc5a2c84a4ee3be8ae0455f727983a.png"/>
<Relationship Id="rId5" Type="http://schemas.openxmlformats.org/officeDocument/2006/relationships/image" Target="../media/fd1e960fd209a7a62bfb968e82ee2ecf21567be0.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9881e0a2d43112968c108a001c9b94a9daea94c0.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Dare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Dare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$6.66M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$2.43M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$4.23M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Dare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7</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11</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Dare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Dare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$959K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10</a:t>
            </a:r>
            <a:r>
              <a:rPr cap="none" sz="1000" i="0" b="0" u="none" strike="noStrike">
                <a:solidFill>
                  <a:srgbClr val="000000">
                    <a:alpha val="100000"/>
                  </a:srgbClr>
                </a:solidFill>
                <a:latin typeface="Arial"/>
                <a:cs typeface="Arial"/>
                <a:ea typeface="Arial"/>
                <a:sym typeface="Arial"/>
              </a:rPr>
              <a:t>unique </a:t>
            </a:r>
            <a:r>
              <a:rPr cap="none" sz="1000" i="0" b="1" u="none" strike="noStrike">
                <a:solidFill>
                  <a:srgbClr val="346076">
                    <a:alpha val="100000"/>
                  </a:srgbClr>
                </a:solidFill>
                <a:latin typeface="Arial"/>
                <a:cs typeface="Arial"/>
                <a:ea typeface="Arial"/>
                <a:sym typeface="Arial"/>
              </a:rPr>
              <a:t>Exhibit A strategies </a:t>
            </a:r>
            <a:r>
              <a:rPr cap="none" sz="1000" i="0" b="0" u="none" strike="noStrike">
                <a:solidFill>
                  <a:srgbClr val="000000">
                    <a:alpha val="100000"/>
                  </a:srgbClr>
                </a:solidFill>
                <a:latin typeface="Arial"/>
                <a:cs typeface="Arial"/>
                <a:ea typeface="Arial"/>
                <a:sym typeface="Arial"/>
              </a:rPr>
              <a:t> and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914131">
                    <a:alpha val="100000"/>
                  </a:srgbClr>
                </a:solidFill>
                <a:latin typeface="Arial"/>
                <a:cs typeface="Arial"/>
                <a:ea typeface="Arial"/>
                <a:sym typeface="Arial"/>
              </a:rPr>
              <a:t> Exhibit B strategy</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Dare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$219K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$165K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Criminal Justice Diversion Programs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$143K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2026-08-21T10:42:05Z</dcterms:modified>
</cp:coreProperties>
</file>