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35d4a3572fd9fafa26bbab528a3ba5d7bfa519ae.png"/>
<Relationship Id="rId4" Type="http://schemas.openxmlformats.org/officeDocument/2006/relationships/image" Target="../media/febf0730cfbbd447afcfc0c38adeeba52d93d511.png"/>
<Relationship Id="rId5" Type="http://schemas.openxmlformats.org/officeDocument/2006/relationships/image" Target="../media/2d01927405cff8f8e67be3d01ea8daf4e768b626.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878f2801dfe93729ba680f9f932a93011e96f553.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Davidson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Davidson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$24.2M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$8.84M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$15.4M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Davidson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Davidson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Davidson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$99.1K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Davidson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$79.1K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$20K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2026-08-21T10:42:08Z</dcterms:modified>
</cp:coreProperties>
</file>