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e3d21e8d90157e15c9bbeccd3f4c4f39ac65bae.png"/>
<Relationship Id="rId4" Type="http://schemas.openxmlformats.org/officeDocument/2006/relationships/image" Target="../media/ebd5eb45f3386d25fc6f24f859aefe2e6159f8c7.png"/>
<Relationship Id="rId5" Type="http://schemas.openxmlformats.org/officeDocument/2006/relationships/image" Target="../media/2bcb9849eba01368c5051df809f79628d77ee02a.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d6a62ce66ae48f3cb139e42e009923bcc91d2fb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Davie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Davie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$6.41M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$2.34M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$4.07M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Davie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Davie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Davie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$306K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Davie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$147K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$108K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$15.1K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2026-08-21T10:42:10Z</dcterms:modified>
</cp:coreProperties>
</file>