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2089948251c07cdea70492367e1a62dcbecd22b.png"/>
<Relationship Id="rId4" Type="http://schemas.openxmlformats.org/officeDocument/2006/relationships/image" Target="../media/d2f29c3192b04c0199b8efddd5d7adcea231f1b6.png"/>
<Relationship Id="rId5" Type="http://schemas.openxmlformats.org/officeDocument/2006/relationships/image" Target="../media/5d3dc49c9d86de5534be89aa7d704516cef5088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1309cbd3fa4d3564b222422677f837186a4cc50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Durham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Durham</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$4.75M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$1.73M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$3.02M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Durham</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Durham</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Durham</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$686K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Durham</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$524K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$162K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2026-08-21T10:42:15Z</dcterms:modified>
</cp:coreProperties>
</file>