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fb64f2202105ac71d1d1ee4f51be739e15b29f95.png"/>
<Relationship Id="rId4" Type="http://schemas.openxmlformats.org/officeDocument/2006/relationships/image" Target="../media/bf106861705f5c191eca1b1a6b69ed820a1a3443.png"/>
<Relationship Id="rId5" Type="http://schemas.openxmlformats.org/officeDocument/2006/relationships/image" Target="../media/cc4605825ff5107c73313c0d703d8417b0f8b431.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6d66ad82ef2c8b56a2f214c0d8abd51d3af5fcc6.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Durham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Durham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$22.5M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$8.2M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$14.3M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Durham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5</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6</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Durham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Durham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$896K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5</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Durham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$311K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Naloxone Distribution</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$294K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Collaborative Strategic Planning</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$143K</a:t>
            </a:r>
            <a:r>
              <a:rPr cap="none" sz="1000" i="0" b="0" u="none" strike="noStrike">
                <a:solidFill>
                  <a:srgbClr val="000000">
                    <a:alpha val="100000"/>
                  </a:srgbClr>
                </a:solidFill>
                <a:latin typeface="Arial"/>
                <a:cs typeface="Arial"/>
                <a:ea typeface="Arial"/>
                <a:sym typeface="Arial"/>
              </a:rPr>
              <a:t>.</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2026-08-21T10:42:18Z</dcterms:modified>
</cp:coreProperties>
</file>