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29f7b11b38d906da69cbc2bfe4c4734078e638f4.png"/>
<Relationship Id="rId4" Type="http://schemas.openxmlformats.org/officeDocument/2006/relationships/image" Target="../media/560ccd3f232f0cb37870245538e68d2b0d3e7dc6.png"/>
<Relationship Id="rId5" Type="http://schemas.openxmlformats.org/officeDocument/2006/relationships/image" Target="../media/43439f77eb972510fcbb8188ca6ea4c72f89fd93.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15072d5c60a52a797c9646df188fd2fea784b9f0.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Edgecombe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Edgecombe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$5.21M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$1.9M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$3.31M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Edgecombe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Edgecombe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Edgecombe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$749K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Edgecombe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$396K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$247K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$50K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2026-08-21T10:42:22Z</dcterms:modified>
</cp:coreProperties>
</file>