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0c5e0fddbe2c18c82064c64dbb79e2ffba5152aa.png"/>
<Relationship Id="rId4" Type="http://schemas.openxmlformats.org/officeDocument/2006/relationships/image" Target="../media/8e64bc04f8f20e476bb9b3f9fece8e47e76edeb8.png"/>
<Relationship Id="rId5" Type="http://schemas.openxmlformats.org/officeDocument/2006/relationships/image" Target="../media/2aa02ffe48f1f547fae7517b82752e9ee5723048.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9f8c450cadafb7676bd396ab0651caffcc1507e7.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City of Fayetteville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Fayetteville</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$3.87M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$1.41M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$2.46M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Fayetteville</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City of Fayetteville</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Fayetteville</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$197K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Fayetteville</a:t>
            </a:r>
            <a:r>
              <a:rPr cap="none" sz="1000" i="0" b="0" u="none" strike="noStrike">
                <a:solidFill>
                  <a:srgbClr val="000000">
                    <a:alpha val="100000"/>
                  </a:srgbClr>
                </a:solidFill>
                <a:latin typeface="Arial"/>
                <a:cs typeface="Arial"/>
                <a:ea typeface="Arial"/>
                <a:sym typeface="Arial"/>
              </a:rPr>
              <a:t>'s most-funded strategy is:'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Criminal Justice Diversion Programs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$197K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2026-08-21T10:42:24Z</dcterms:modified>
</cp:coreProperties>
</file>