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5d6bcc70694d0c34d98235bf9b4ecc9ff8d7b54a.png"/>
<Relationship Id="rId4" Type="http://schemas.openxmlformats.org/officeDocument/2006/relationships/image" Target="../media/c9ac5dfd20010849f01bc9856b8c247e1562eeb6.png"/>
<Relationship Id="rId5" Type="http://schemas.openxmlformats.org/officeDocument/2006/relationships/image" Target="../media/bacf1eb94b0f03ad9b045986ff10c5271ed7946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5ad42283e463808cfc9b50fa9a1d1960c44d532d.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Forsyth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Forsyth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$38.3M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$24.3M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Forsyth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13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Forsyth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Forsyth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$3.08M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and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unique </a:t>
            </a:r>
            <a:r>
              <a:rPr cap="none" sz="1000" i="0" b="1" u="none" strike="noStrike">
                <a:solidFill>
                  <a:srgbClr val="914131">
                    <a:alpha val="100000"/>
                  </a:srgbClr>
                </a:solidFill>
                <a:latin typeface="Arial"/>
                <a:cs typeface="Arial"/>
                <a:ea typeface="Arial"/>
                <a:sym typeface="Arial"/>
              </a:rPr>
              <a:t>Exhibit B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Forsyth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Exhibit B Strategy</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$1.32M</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Syringe Services Program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$852K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$331K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2026-08-21T10:42:27Z</dcterms:modified>
</cp:coreProperties>
</file>