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0d691eb96d3e462414d8b65d63a95d6b75670a5b.png"/>
<Relationship Id="rId4" Type="http://schemas.openxmlformats.org/officeDocument/2006/relationships/image" Target="../media/95ba8c640a13d1bb3a851b98841ec2dbe27c9707.png"/>
<Relationship Id="rId5" Type="http://schemas.openxmlformats.org/officeDocument/2006/relationships/image" Target="../media/1f0a0b173ad0d4936a445fa074298b4a6a24f673.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f15123b5b9872c1087438e03e6ab66cc21e49ba6.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Franklin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Franklin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$6.25M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$2.28M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$3.97M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Franklin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5</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7</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Franklin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Franklin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$759K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2</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Franklin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Collaborative Strategic Planning</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$443K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Criminal Justice Diversion Programs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$317K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2026-08-21T10:42:29Z</dcterms:modified>
</cp:coreProperties>
</file>