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2896a87cf604a6acb55ff6cedff2bf68a3f35ad7.png"/>
<Relationship Id="rId4" Type="http://schemas.openxmlformats.org/officeDocument/2006/relationships/image" Target="../media/d40ac61a89b45742ac556513f0a11500ac085bb8.png"/>
<Relationship Id="rId5" Type="http://schemas.openxmlformats.org/officeDocument/2006/relationships/image" Target="../media/424c102286580976c585b43c38c484953efb654d.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d3a1591116ec10803c731cc5124eb8fa08d294e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Gaston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Gaston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$41.9M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$15.3M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$26.6M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Gaston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Information from the ten most recent authorization dates is shown below.</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Gaston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Gaston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$2.35M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Gaston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$1.2M</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$514K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Addiction Treatment for Incarcerated Persons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$307K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2026-08-21T10:42:32Z</dcterms:modified>
</cp:coreProperties>
</file>