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b68253e2aec006ea0bd181babe09b965b5410adc.png"/>
<Relationship Id="rId4" Type="http://schemas.openxmlformats.org/officeDocument/2006/relationships/image" Target="../media/9904f73dc0b2b074f7f82900ed511221669247b6.png"/>
<Relationship Id="rId5" Type="http://schemas.openxmlformats.org/officeDocument/2006/relationships/image" Target="../media/600fc60cecb9345f3c2f02df86daac7ac8b337ff.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31f5fac5c33683d1e31cab607287d6aa2f71f97f.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Gates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Gates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$993K</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$363K</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$631K</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Gates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one</a:t>
            </a:r>
            <a:r>
              <a:rPr cap="none" sz="1000" i="0" b="0" u="none" strike="noStrike">
                <a:solidFill>
                  <a:srgbClr val="000000">
                    <a:alpha val="100000"/>
                  </a:srgbClr>
                </a:solidFill>
                <a:latin typeface="Arial"/>
                <a:cs typeface="Arial"/>
                <a:ea typeface="Arial"/>
                <a:sym typeface="Arial"/>
              </a:rPr>
              <a:t> spending plan authorizing </a:t>
            </a:r>
            <a:r>
              <a:rPr cap="none" sz="1000" i="0" b="1" u="none" strike="noStrike">
                <a:solidFill>
                  <a:srgbClr val="000000">
                    <a:alpha val="100000"/>
                  </a:srgbClr>
                </a:solidFill>
                <a:latin typeface="Arial"/>
                <a:cs typeface="Arial"/>
                <a:ea typeface="Arial"/>
                <a:sym typeface="Arial"/>
              </a:rPr>
              <a:t>one</a:t>
            </a:r>
            <a:r>
              <a:rPr cap="none" sz="1000" i="0" b="0" u="none" strike="noStrike">
                <a:solidFill>
                  <a:srgbClr val="000000">
                    <a:alpha val="100000"/>
                  </a:srgbClr>
                </a:solidFill>
                <a:latin typeface="Arial"/>
                <a:cs typeface="Arial"/>
                <a:ea typeface="Arial"/>
                <a:sym typeface="Arial"/>
              </a:rPr>
              <a:t> strategy </a:t>
            </a:r>
            <a:r>
              <a:rPr cap="none" sz="1000" i="0" b="0" u="none" strike="noStrike">
                <a:solidFill>
                  <a:srgbClr val="000000">
                    <a:alpha val="100000"/>
                  </a:srgbClr>
                </a:solidFill>
                <a:latin typeface="Arial"/>
                <a:cs typeface="Arial"/>
                <a:ea typeface="Arial"/>
                <a:sym typeface="Arial"/>
              </a:rPr>
              <a:t>as of June 15, 2026.</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Gates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Gates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$12.6K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one</a:t>
            </a:r>
            <a:r>
              <a:rPr cap="none" sz="1000" i="0" b="1" u="none" strike="noStrike">
                <a:solidFill>
                  <a:srgbClr val="346076">
                    <a:alpha val="100000"/>
                  </a:srgbClr>
                </a:solidFill>
                <a:latin typeface="Arial"/>
                <a:cs typeface="Arial"/>
                <a:ea typeface="Arial"/>
                <a:sym typeface="Arial"/>
              </a:rPr>
              <a:t> Exhibit A strategy</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Gates County</a:t>
            </a:r>
            <a:r>
              <a:rPr cap="none" sz="1000" i="0" b="0" u="none" strike="noStrike">
                <a:solidFill>
                  <a:srgbClr val="000000">
                    <a:alpha val="100000"/>
                  </a:srgbClr>
                </a:solidFill>
                <a:latin typeface="Arial"/>
                <a:cs typeface="Arial"/>
                <a:ea typeface="Arial"/>
                <a:sym typeface="Arial"/>
              </a:rPr>
              <a:t>'s most-funded strategy is:'</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$12.6K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2026-08-21T10:42:34Z</dcterms:modified>
</cp:coreProperties>
</file>