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16b891ba0d44002fae2e3848caf83d50104bb35b.png"/>
<Relationship Id="rId4" Type="http://schemas.openxmlformats.org/officeDocument/2006/relationships/image" Target="../media/54e7cb2e47ed9e86060facc12fb34bd6c9f0ea29.png"/>
<Relationship Id="rId5" Type="http://schemas.openxmlformats.org/officeDocument/2006/relationships/image" Target="../media/bf5a804ce54fede15122237db36093fee1d341a8.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50d83b570d8b3ffb0aec4e88dc91a5f50da6fe5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Granville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Granville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$7.37M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$2.69M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$4.68M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Granville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11</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Granville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Granville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$231K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Granville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$153K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$75.7K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Addiction Treatment for Incarcerated Persons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2026-08-21T10:42:39Z</dcterms:modified>
</cp:coreProperties>
</file>