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ee18fb3da1c3996de673c2408e13142e3441e0b2.png"/>
<Relationship Id="rId4" Type="http://schemas.openxmlformats.org/officeDocument/2006/relationships/image" Target="../media/595f2a46f8d5844fd46f1000a913fad8fe5212e8.png"/>
<Relationship Id="rId5" Type="http://schemas.openxmlformats.org/officeDocument/2006/relationships/image" Target="../media/33f2f9a9e930ff7d681911d73970b4a88f2e2e90.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14f427303611575a48b2a129168c1c758f7fb0e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Greene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Greene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$1.54M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$562K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$977K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Greene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Greene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Greene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Greene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2026-08-21T10:42:41Z</dcterms:modified>
</cp:coreProperties>
</file>