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97ec60186e87bff309b7f321375e6e6fd0f3b87c.png"/>
<Relationship Id="rId4" Type="http://schemas.openxmlformats.org/officeDocument/2006/relationships/image" Target="../media/e22403576dd5d3e32dfdf4c43aa0243902335533.png"/>
<Relationship Id="rId5" Type="http://schemas.openxmlformats.org/officeDocument/2006/relationships/image" Target="../media/c5d86ed652ece5f99f474ee62ccdeb25e0856a0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a78f8f3bd3a7c7cabca312dffa3656f3e9b0d5ea.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Greensboro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Greensboro</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$6.58M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$4.18M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Greensboro</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Greensboro</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Greensboro</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Greensboro</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2026-08-21T10:42:43Z</dcterms:modified>
</cp:coreProperties>
</file>