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4c8d9c5f8ffe735c4d0dcfa935d6892f026061c.png"/>
<Relationship Id="rId4" Type="http://schemas.openxmlformats.org/officeDocument/2006/relationships/image" Target="../media/7f5e8d5751f2658e3bf04254b78272d40f7b6fd5.png"/>
<Relationship Id="rId5" Type="http://schemas.openxmlformats.org/officeDocument/2006/relationships/image" Target="../media/0a62a83ea80e0f6e41426374320db9fe89fbaec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1138bc44fa6f6e7b0ab8a612c5a60cfc0322b4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Greenville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Greenville</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already received the full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Greenville</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Greenville</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Greenville</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$501K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Greenville</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$350K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2026-08-21T10:42:45Z</dcterms:modified>
</cp:coreProperties>
</file>