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42b5874dec11745920003cf5f4e08cbddc5161e.png"/>
<Relationship Id="rId4" Type="http://schemas.openxmlformats.org/officeDocument/2006/relationships/image" Target="../media/f8395c483dcef053ef39eb6698471c676646b385.png"/>
<Relationship Id="rId5" Type="http://schemas.openxmlformats.org/officeDocument/2006/relationships/image" Target="../media/6b3c476c79e26d31b3af49ad9b34efd74420430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88698bba000f3393a647409af1d443658b3ff2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Guilford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Guilford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$42.1M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$15.4M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$26.8M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Guilford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12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Information from the ten most recent authorization dates is shown below.</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Guilford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Guilford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$4.91M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unique </a:t>
            </a:r>
            <a:r>
              <a:rPr cap="none" sz="1000" i="0" b="1" u="none" strike="noStrike">
                <a:solidFill>
                  <a:srgbClr val="346076">
                    <a:alpha val="100000"/>
                  </a:srgbClr>
                </a:solidFill>
                <a:latin typeface="Arial"/>
                <a:cs typeface="Arial"/>
                <a:ea typeface="Arial"/>
                <a:sym typeface="Arial"/>
              </a:rPr>
              <a:t>Exhibit A strategies </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914131">
                    <a:alpha val="100000"/>
                  </a:srgbClr>
                </a:solidFill>
                <a:latin typeface="Arial"/>
                <a:cs typeface="Arial"/>
                <a:ea typeface="Arial"/>
                <a:sym typeface="Arial"/>
              </a:rPr>
              <a:t> Exhibit B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Guilford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$2.63M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$825K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$636K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2026-08-21T10:42:48Z</dcterms:modified>
</cp:coreProperties>
</file>