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aaf918ef79c0a9bc6bb99f0f5e80d8009fb0a223.png"/>
<Relationship Id="rId4" Type="http://schemas.openxmlformats.org/officeDocument/2006/relationships/image" Target="../media/eeb645ee744825dc9af0d3149336905e8e760d5f.png"/>
<Relationship Id="rId5" Type="http://schemas.openxmlformats.org/officeDocument/2006/relationships/image" Target="../media/af0e0d624149c13ec586a46a4fc57a457767bc63.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33b3f651fe61a5de417d385bb90c31786fbed21b.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Halifax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Halifax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$5.66M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$2.07M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$3.59M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Halifax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one</a:t>
            </a:r>
            <a:r>
              <a:rPr cap="none" sz="1000" i="0" b="0" u="none" strike="noStrike">
                <a:solidFill>
                  <a:srgbClr val="000000">
                    <a:alpha val="100000"/>
                  </a:srgbClr>
                </a:solidFill>
                <a:latin typeface="Arial"/>
                <a:cs typeface="Arial"/>
                <a:ea typeface="Arial"/>
                <a:sym typeface="Arial"/>
              </a:rPr>
              <a:t> unique strategy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Halifax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Halifax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$5.74K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one</a:t>
            </a:r>
            <a:r>
              <a:rPr cap="none" sz="1000" i="0" b="1" u="none" strike="noStrike">
                <a:solidFill>
                  <a:srgbClr val="346076">
                    <a:alpha val="100000"/>
                  </a:srgbClr>
                </a:solidFill>
                <a:latin typeface="Arial"/>
                <a:cs typeface="Arial"/>
                <a:ea typeface="Arial"/>
                <a:sym typeface="Arial"/>
              </a:rPr>
              <a:t> Exhibit A strategy</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Halifax County</a:t>
            </a:r>
            <a:r>
              <a:rPr cap="none" sz="1000" i="0" b="0" u="none" strike="noStrike">
                <a:solidFill>
                  <a:srgbClr val="000000">
                    <a:alpha val="100000"/>
                  </a:srgbClr>
                </a:solidFill>
                <a:latin typeface="Arial"/>
                <a:cs typeface="Arial"/>
                <a:ea typeface="Arial"/>
                <a:sym typeface="Arial"/>
              </a:rPr>
              <a:t>'s most-funded strategy is:'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$5.74K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2026-08-21T10:42:51Z</dcterms:modified>
</cp:coreProperties>
</file>