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170afc54684ec033950dabf1a4ba7c7dbf9d247.png"/>
<Relationship Id="rId4" Type="http://schemas.openxmlformats.org/officeDocument/2006/relationships/image" Target="../media/4456b060b9089f74c7aee4a33a60d7097dd6135d.png"/>
<Relationship Id="rId5" Type="http://schemas.openxmlformats.org/officeDocument/2006/relationships/image" Target="../media/79c94cdc6227c9ee63f7fa1ef3aa826bdd62bcd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01a3c7a850957d2f19f029fc43f698890b10e50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Harnett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Harnett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$12.3M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$4.51M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$7.84M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Harnett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Harnett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Harnett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$97.8K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Harnett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2026-08-21T10:42:53Z</dcterms:modified>
</cp:coreProperties>
</file>