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2b73161a9c0525f2c82d73cad4267eef8d64310e.png"/>
<Relationship Id="rId4" Type="http://schemas.openxmlformats.org/officeDocument/2006/relationships/image" Target="../media/b6373c6820a469aba6de462f50764322e01dd936.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8a01ece711fa984330727e4e977610cb6f7930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Haywood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Haywood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$10.1M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$3.67M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$6.46M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Haywood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Haywood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Haywood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Haywood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2026-08-21T10:42:55Z</dcterms:modified>
</cp:coreProperties>
</file>