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e76a803ac97c14a5fc5afd38d76affc86f788adb.png"/>
<Relationship Id="rId4" Type="http://schemas.openxmlformats.org/officeDocument/2006/relationships/image" Target="../media/02b15876c443017305d5a6d4346a708215cefcf5.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ded635993d8685f2df52fee56ec51bc90e01cfa4.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City of Henderson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Henderson</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$403K</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$147K</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$256K</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Henderson</a:t>
            </a:r>
            <a:r>
              <a:rPr cap="none" sz="1000" i="0" b="0" u="none" strike="noStrike">
                <a:solidFill>
                  <a:srgbClr val="000000">
                    <a:alpha val="100000"/>
                  </a:srgbClr>
                </a:solidFill>
                <a:latin typeface="Arial"/>
                <a:cs typeface="Arial"/>
                <a:ea typeface="Arial"/>
                <a:sym typeface="Arial"/>
              </a:rPr>
              <a:t> has not shared any spending plans </a:t>
            </a:r>
            <a:r>
              <a:rPr cap="none" sz="1000" i="0" b="0" u="none" strike="noStrike">
                <a:solidFill>
                  <a:srgbClr val="000000">
                    <a:alpha val="100000"/>
                  </a:srgbClr>
                </a:solidFill>
                <a:latin typeface="Arial"/>
                <a:cs typeface="Arial"/>
                <a:ea typeface="Arial"/>
                <a:sym typeface="Arial"/>
              </a:rPr>
              <a:t>as of June 15, 2026.</a:t>
            </a:r>
          </a:p>
        </p:txBody>
      </p:sp>
      <p:sp>
        <p:nvSpPr>
          <p:cNvPr id="8"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City of Henderson</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Henderson</a:t>
            </a:r>
            <a:r>
              <a:rPr cap="none" sz="1000" i="0" b="0" u="none" strike="noStrike">
                <a:solidFill>
                  <a:srgbClr val="000000">
                    <a:alpha val="100000"/>
                  </a:srgbClr>
                </a:solidFill>
                <a:latin typeface="Arial"/>
                <a:cs typeface="Arial"/>
                <a:ea typeface="Arial"/>
                <a:sym typeface="Arial"/>
              </a:rPr>
              <a:t> has not reported spending any settlement funds </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Henderson</a:t>
            </a:r>
            <a:r>
              <a:rPr cap="none" sz="1000" i="0" b="0" u="none" strike="noStrike">
                <a:solidFill>
                  <a:srgbClr val="000000">
                    <a:alpha val="100000"/>
                  </a:srgbClr>
                </a:solidFill>
                <a:latin typeface="Arial"/>
                <a:cs typeface="Arial"/>
                <a:ea typeface="Arial"/>
                <a:sym typeface="Arial"/>
              </a:rPr>
              <a:t> has not yet reported funding any strategies.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2026-08-21T10:42:56Z</dcterms:modified>
</cp:coreProperties>
</file>