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3cf23ece612933e88455abf1d6fdc31951a1885.png"/>
<Relationship Id="rId4" Type="http://schemas.openxmlformats.org/officeDocument/2006/relationships/image" Target="../media/6cc575e53e8a568ca9e0ead3d760001ea2b7eb47.png"/>
<Relationship Id="rId5" Type="http://schemas.openxmlformats.org/officeDocument/2006/relationships/image" Target="../media/c9b89e1bbf2a90c616289bf17b1ed307dea1eb4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0d72135c71204edf2e2ca9b66f44a8d8a56ed7a.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Henderson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Henderson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Henderson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Information from the ten most recent authorization dates is shown below.</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Henderson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Henderson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$709K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Henderson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$291K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$226K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2026-08-21T10:42:59Z</dcterms:modified>
</cp:coreProperties>
</file>